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8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1EBB-736C-4141-ACE5-92A6EDE0BBDA}" type="datetimeFigureOut">
              <a:rPr lang="en-US" smtClean="0"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C018-A341-CE40-88FF-F9BA7568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0" y="0"/>
            <a:ext cx="9157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6"/>
            <a:ext cx="9144000" cy="68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1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-3474"/>
            <a:ext cx="9139372" cy="68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-3925"/>
            <a:ext cx="9144000" cy="68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6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" y="15874"/>
            <a:ext cx="9189538" cy="68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4" y="-67487"/>
            <a:ext cx="8983009" cy="69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3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936"/>
            <a:ext cx="9125490" cy="68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9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"/>
            <a:ext cx="9148449" cy="68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23873"/>
            <a:ext cx="9144000" cy="68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924"/>
            <a:ext cx="9126081" cy="68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4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0422"/>
            <a:ext cx="9144000" cy="68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259"/>
            <a:ext cx="9124706" cy="68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0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7"/>
            <a:ext cx="9144000" cy="68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" y="15875"/>
            <a:ext cx="9157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6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76"/>
            <a:ext cx="9149313" cy="68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22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242"/>
            <a:ext cx="9144000" cy="69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18" y="0"/>
            <a:ext cx="9185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38" y="0"/>
            <a:ext cx="9190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9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65"/>
            <a:ext cx="9130681" cy="68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0" y="0"/>
            <a:ext cx="9157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0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74"/>
            <a:ext cx="9144619" cy="68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81" y="0"/>
            <a:ext cx="9186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Rofik</dc:creator>
  <cp:lastModifiedBy>Ahmad Rofik</cp:lastModifiedBy>
  <cp:revision>19</cp:revision>
  <dcterms:created xsi:type="dcterms:W3CDTF">2016-05-19T22:45:46Z</dcterms:created>
  <dcterms:modified xsi:type="dcterms:W3CDTF">2016-05-19T23:11:35Z</dcterms:modified>
</cp:coreProperties>
</file>